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7C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755" autoAdjust="0"/>
  </p:normalViewPr>
  <p:slideViewPr>
    <p:cSldViewPr snapToGrid="0">
      <p:cViewPr>
        <p:scale>
          <a:sx n="66" d="100"/>
          <a:sy n="66" d="100"/>
        </p:scale>
        <p:origin x="2232" y="402"/>
      </p:cViewPr>
      <p:guideLst/>
    </p:cSldViewPr>
  </p:slideViewPr>
  <p:notesTextViewPr>
    <p:cViewPr>
      <p:scale>
        <a:sx n="1" d="1"/>
        <a:sy n="1" d="1"/>
      </p:scale>
      <p:origin x="0" y="-594"/>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422E4-242D-4838-8563-D9BB9ACC485E}" type="datetimeFigureOut">
              <a:rPr lang="en-AU" smtClean="0"/>
              <a:t>8/08/2024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C9BD03-8A1F-4AF5-B8C5-4D2639B78BD8}" type="slidenum">
              <a:rPr lang="en-AU" smtClean="0"/>
              <a:t>‹#›</a:t>
            </a:fld>
            <a:endParaRPr lang="en-AU"/>
          </a:p>
        </p:txBody>
      </p:sp>
    </p:spTree>
    <p:extLst>
      <p:ext uri="{BB962C8B-B14F-4D97-AF65-F5344CB8AC3E}">
        <p14:creationId xmlns:p14="http://schemas.microsoft.com/office/powerpoint/2010/main" val="1769520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The Master Builders </a:t>
            </a:r>
            <a:r>
              <a:rPr lang="en-AU" sz="1200" b="1" i="1" dirty="0"/>
              <a:t>Empowering Women in Construction (EWIC) </a:t>
            </a:r>
            <a:r>
              <a:rPr lang="en-AU" sz="1200" dirty="0"/>
              <a:t>program provides female apprentices in Queensland’s building and construction industry access to support and advice from experienced industry mentors and advisors with goal to supporting women and their careers in the industry. </a:t>
            </a:r>
          </a:p>
          <a:p>
            <a:endParaRPr lang="en-AU" dirty="0"/>
          </a:p>
          <a:p>
            <a:r>
              <a:rPr lang="en-AU" sz="1200" dirty="0"/>
              <a:t>The program includes a </a:t>
            </a:r>
            <a:r>
              <a:rPr lang="en-AU" sz="1200" b="1" dirty="0"/>
              <a:t>mentoring program </a:t>
            </a:r>
            <a:r>
              <a:rPr lang="en-AU" sz="1200" dirty="0"/>
              <a:t>that will team-up industry-experienced professionals with industry apprentices.</a:t>
            </a:r>
          </a:p>
          <a:p>
            <a:r>
              <a:rPr lang="en-AU" sz="1200" dirty="0"/>
              <a:t>It also provides our participating program apprentices and mentors with practical support and advice from our </a:t>
            </a:r>
            <a:r>
              <a:rPr lang="en-AU" sz="1200" b="1" dirty="0"/>
              <a:t>dedicated helpline </a:t>
            </a:r>
            <a:r>
              <a:rPr lang="en-AU" sz="1200" dirty="0"/>
              <a:t>with our employment &amp; wages advisors on hand to answer their questions; as well as </a:t>
            </a:r>
            <a:r>
              <a:rPr lang="en-AU" sz="1200" b="1" dirty="0"/>
              <a:t>regular webinars, training and events</a:t>
            </a:r>
            <a:r>
              <a:rPr lang="en-AU" sz="1200" dirty="0"/>
              <a:t>, and plenty of information to support them. Program mentors &amp; apprentices can also join our </a:t>
            </a:r>
            <a:r>
              <a:rPr lang="en-AU" sz="1200" b="1" dirty="0"/>
              <a:t>dedicated Facebook chat group </a:t>
            </a:r>
            <a:r>
              <a:rPr lang="en-AU" sz="1200" dirty="0"/>
              <a:t>to connect with other female apprentices from across Queensland.</a:t>
            </a:r>
          </a:p>
          <a:p>
            <a:endParaRPr lang="en-AU" sz="1200" dirty="0"/>
          </a:p>
          <a:p>
            <a:r>
              <a:rPr lang="en-AU" sz="1200" b="1" dirty="0"/>
              <a:t>Who can join?</a:t>
            </a:r>
          </a:p>
          <a:p>
            <a:r>
              <a:rPr lang="en-AU" sz="1200" dirty="0"/>
              <a:t>Female building and construction industry apprentices in Queensland.</a:t>
            </a:r>
          </a:p>
          <a:p>
            <a:r>
              <a:rPr lang="en-AU" sz="1200" dirty="0"/>
              <a:t>Apprentices can apply to be a part of the program whether they work for a Master Builders member or not.</a:t>
            </a:r>
          </a:p>
          <a:p>
            <a:endParaRPr lang="en-AU" sz="1200" dirty="0"/>
          </a:p>
          <a:p>
            <a:r>
              <a:rPr lang="en-AU" sz="1200" b="1" dirty="0"/>
              <a:t>Who can mentor?</a:t>
            </a:r>
          </a:p>
          <a:p>
            <a:r>
              <a:rPr lang="en-AU" b="0" i="0" dirty="0">
                <a:solidFill>
                  <a:srgbClr val="666666"/>
                </a:solidFill>
                <a:effectLst/>
                <a:latin typeface="Open Sans" panose="020B0606030504020204" pitchFamily="34" charset="0"/>
              </a:rPr>
              <a:t>We're keen to connect female apprentices with experienced women in the industry, but anyone with a passion for supporting apprentices who has experience and knowledge to share is welcome.</a:t>
            </a:r>
          </a:p>
          <a:p>
            <a:endParaRPr lang="en-AU" b="0" i="0" dirty="0">
              <a:solidFill>
                <a:srgbClr val="666666"/>
              </a:solidFill>
              <a:effectLst/>
              <a:latin typeface="Open Sans" panose="020B0606030504020204" pitchFamily="34" charset="0"/>
            </a:endParaRPr>
          </a:p>
          <a:p>
            <a:r>
              <a:rPr lang="en-AU" b="1" i="0" dirty="0">
                <a:solidFill>
                  <a:srgbClr val="666666"/>
                </a:solidFill>
                <a:effectLst/>
                <a:latin typeface="Open Sans" panose="020B0606030504020204" pitchFamily="34" charset="0"/>
              </a:rPr>
              <a:t>Use the QR code on the screen </a:t>
            </a:r>
            <a:r>
              <a:rPr lang="en-AU" b="0" i="0" dirty="0">
                <a:solidFill>
                  <a:srgbClr val="666666"/>
                </a:solidFill>
                <a:effectLst/>
                <a:latin typeface="Open Sans" panose="020B0606030504020204" pitchFamily="34" charset="0"/>
              </a:rPr>
              <a:t>to jump straight to our website page for more info or chat to one of our team members today!</a:t>
            </a:r>
            <a:endParaRPr lang="en-AU" dirty="0"/>
          </a:p>
          <a:p>
            <a:endParaRPr lang="en-AU" dirty="0"/>
          </a:p>
        </p:txBody>
      </p:sp>
      <p:sp>
        <p:nvSpPr>
          <p:cNvPr id="4" name="Slide Number Placeholder 3"/>
          <p:cNvSpPr>
            <a:spLocks noGrp="1"/>
          </p:cNvSpPr>
          <p:nvPr>
            <p:ph type="sldNum" sz="quarter" idx="5"/>
          </p:nvPr>
        </p:nvSpPr>
        <p:spPr/>
        <p:txBody>
          <a:bodyPr/>
          <a:lstStyle/>
          <a:p>
            <a:fld id="{00C9BD03-8A1F-4AF5-B8C5-4D2639B78BD8}" type="slidenum">
              <a:rPr lang="en-AU" smtClean="0"/>
              <a:t>1</a:t>
            </a:fld>
            <a:endParaRPr lang="en-AU"/>
          </a:p>
        </p:txBody>
      </p:sp>
    </p:spTree>
    <p:extLst>
      <p:ext uri="{BB962C8B-B14F-4D97-AF65-F5344CB8AC3E}">
        <p14:creationId xmlns:p14="http://schemas.microsoft.com/office/powerpoint/2010/main" val="4196208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F9022-C2F6-BC35-DFFC-0A903105B4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B3C5F59-DE0B-D4C2-393B-4D68277B66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FC93FEE-002B-17B8-B0C0-7E96A8148244}"/>
              </a:ext>
            </a:extLst>
          </p:cNvPr>
          <p:cNvSpPr>
            <a:spLocks noGrp="1"/>
          </p:cNvSpPr>
          <p:nvPr>
            <p:ph type="dt" sz="half" idx="10"/>
          </p:nvPr>
        </p:nvSpPr>
        <p:spPr/>
        <p:txBody>
          <a:bodyPr/>
          <a:lstStyle/>
          <a:p>
            <a:fld id="{8A381240-AC46-4B15-BED2-546A6E8A2D2B}" type="datetimeFigureOut">
              <a:rPr lang="en-AU" smtClean="0"/>
              <a:t>8/08/2024</a:t>
            </a:fld>
            <a:endParaRPr lang="en-AU"/>
          </a:p>
        </p:txBody>
      </p:sp>
      <p:sp>
        <p:nvSpPr>
          <p:cNvPr id="5" name="Footer Placeholder 4">
            <a:extLst>
              <a:ext uri="{FF2B5EF4-FFF2-40B4-BE49-F238E27FC236}">
                <a16:creationId xmlns:a16="http://schemas.microsoft.com/office/drawing/2014/main" id="{E4000124-FBD6-E4D1-F9D1-E6193A7C9AE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3855BF9-0ADB-A23A-A3AD-07F9DED97E12}"/>
              </a:ext>
            </a:extLst>
          </p:cNvPr>
          <p:cNvSpPr>
            <a:spLocks noGrp="1"/>
          </p:cNvSpPr>
          <p:nvPr>
            <p:ph type="sldNum" sz="quarter" idx="12"/>
          </p:nvPr>
        </p:nvSpPr>
        <p:spPr/>
        <p:txBody>
          <a:bodyPr/>
          <a:lstStyle/>
          <a:p>
            <a:fld id="{3D66DF22-AC9B-48C8-B90C-CD03E893043C}" type="slidenum">
              <a:rPr lang="en-AU" smtClean="0"/>
              <a:t>‹#›</a:t>
            </a:fld>
            <a:endParaRPr lang="en-AU"/>
          </a:p>
        </p:txBody>
      </p:sp>
    </p:spTree>
    <p:extLst>
      <p:ext uri="{BB962C8B-B14F-4D97-AF65-F5344CB8AC3E}">
        <p14:creationId xmlns:p14="http://schemas.microsoft.com/office/powerpoint/2010/main" val="3670193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E8D46-C19C-EA06-B8AC-A3A9D374230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01AC7E7-A5DD-0585-6E53-41580E6A46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5349B75-3316-6905-E070-5E8B16EC5950}"/>
              </a:ext>
            </a:extLst>
          </p:cNvPr>
          <p:cNvSpPr>
            <a:spLocks noGrp="1"/>
          </p:cNvSpPr>
          <p:nvPr>
            <p:ph type="dt" sz="half" idx="10"/>
          </p:nvPr>
        </p:nvSpPr>
        <p:spPr/>
        <p:txBody>
          <a:bodyPr/>
          <a:lstStyle/>
          <a:p>
            <a:fld id="{8A381240-AC46-4B15-BED2-546A6E8A2D2B}" type="datetimeFigureOut">
              <a:rPr lang="en-AU" smtClean="0"/>
              <a:t>8/08/2024</a:t>
            </a:fld>
            <a:endParaRPr lang="en-AU"/>
          </a:p>
        </p:txBody>
      </p:sp>
      <p:sp>
        <p:nvSpPr>
          <p:cNvPr id="5" name="Footer Placeholder 4">
            <a:extLst>
              <a:ext uri="{FF2B5EF4-FFF2-40B4-BE49-F238E27FC236}">
                <a16:creationId xmlns:a16="http://schemas.microsoft.com/office/drawing/2014/main" id="{88DA7C25-513D-FDF0-B614-4DFE06900E9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501369C-383F-0CEE-B375-EDBC33D94CBE}"/>
              </a:ext>
            </a:extLst>
          </p:cNvPr>
          <p:cNvSpPr>
            <a:spLocks noGrp="1"/>
          </p:cNvSpPr>
          <p:nvPr>
            <p:ph type="sldNum" sz="quarter" idx="12"/>
          </p:nvPr>
        </p:nvSpPr>
        <p:spPr/>
        <p:txBody>
          <a:bodyPr/>
          <a:lstStyle/>
          <a:p>
            <a:fld id="{3D66DF22-AC9B-48C8-B90C-CD03E893043C}" type="slidenum">
              <a:rPr lang="en-AU" smtClean="0"/>
              <a:t>‹#›</a:t>
            </a:fld>
            <a:endParaRPr lang="en-AU"/>
          </a:p>
        </p:txBody>
      </p:sp>
    </p:spTree>
    <p:extLst>
      <p:ext uri="{BB962C8B-B14F-4D97-AF65-F5344CB8AC3E}">
        <p14:creationId xmlns:p14="http://schemas.microsoft.com/office/powerpoint/2010/main" val="3652111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D36939-B310-AED3-6725-A607139A5E6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A48E939-4836-D7F6-B5E2-BB7994E51C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95572A3-0B1D-9E04-5000-3EE290EBBF4A}"/>
              </a:ext>
            </a:extLst>
          </p:cNvPr>
          <p:cNvSpPr>
            <a:spLocks noGrp="1"/>
          </p:cNvSpPr>
          <p:nvPr>
            <p:ph type="dt" sz="half" idx="10"/>
          </p:nvPr>
        </p:nvSpPr>
        <p:spPr/>
        <p:txBody>
          <a:bodyPr/>
          <a:lstStyle/>
          <a:p>
            <a:fld id="{8A381240-AC46-4B15-BED2-546A6E8A2D2B}" type="datetimeFigureOut">
              <a:rPr lang="en-AU" smtClean="0"/>
              <a:t>8/08/2024</a:t>
            </a:fld>
            <a:endParaRPr lang="en-AU"/>
          </a:p>
        </p:txBody>
      </p:sp>
      <p:sp>
        <p:nvSpPr>
          <p:cNvPr id="5" name="Footer Placeholder 4">
            <a:extLst>
              <a:ext uri="{FF2B5EF4-FFF2-40B4-BE49-F238E27FC236}">
                <a16:creationId xmlns:a16="http://schemas.microsoft.com/office/drawing/2014/main" id="{DB10371A-3C42-73A1-992F-038F9CBD712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C5391DC-6C98-E53C-25F8-F1248C45EFA9}"/>
              </a:ext>
            </a:extLst>
          </p:cNvPr>
          <p:cNvSpPr>
            <a:spLocks noGrp="1"/>
          </p:cNvSpPr>
          <p:nvPr>
            <p:ph type="sldNum" sz="quarter" idx="12"/>
          </p:nvPr>
        </p:nvSpPr>
        <p:spPr/>
        <p:txBody>
          <a:bodyPr/>
          <a:lstStyle/>
          <a:p>
            <a:fld id="{3D66DF22-AC9B-48C8-B90C-CD03E893043C}" type="slidenum">
              <a:rPr lang="en-AU" smtClean="0"/>
              <a:t>‹#›</a:t>
            </a:fld>
            <a:endParaRPr lang="en-AU"/>
          </a:p>
        </p:txBody>
      </p:sp>
    </p:spTree>
    <p:extLst>
      <p:ext uri="{BB962C8B-B14F-4D97-AF65-F5344CB8AC3E}">
        <p14:creationId xmlns:p14="http://schemas.microsoft.com/office/powerpoint/2010/main" val="3160811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B1DF6-EAF5-588D-D59E-E516BFD6A67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25CC3CE-C7F3-0EA7-7952-085E8E1296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608D701-A192-8970-7258-3C40DAE96DCA}"/>
              </a:ext>
            </a:extLst>
          </p:cNvPr>
          <p:cNvSpPr>
            <a:spLocks noGrp="1"/>
          </p:cNvSpPr>
          <p:nvPr>
            <p:ph type="dt" sz="half" idx="10"/>
          </p:nvPr>
        </p:nvSpPr>
        <p:spPr/>
        <p:txBody>
          <a:bodyPr/>
          <a:lstStyle/>
          <a:p>
            <a:fld id="{8A381240-AC46-4B15-BED2-546A6E8A2D2B}" type="datetimeFigureOut">
              <a:rPr lang="en-AU" smtClean="0"/>
              <a:t>8/08/2024</a:t>
            </a:fld>
            <a:endParaRPr lang="en-AU"/>
          </a:p>
        </p:txBody>
      </p:sp>
      <p:sp>
        <p:nvSpPr>
          <p:cNvPr id="5" name="Footer Placeholder 4">
            <a:extLst>
              <a:ext uri="{FF2B5EF4-FFF2-40B4-BE49-F238E27FC236}">
                <a16:creationId xmlns:a16="http://schemas.microsoft.com/office/drawing/2014/main" id="{46A1D7D1-3932-6AEC-7CBB-1F51C5A1795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0BF7FD0-8107-90D2-C72A-F83E30DA51B8}"/>
              </a:ext>
            </a:extLst>
          </p:cNvPr>
          <p:cNvSpPr>
            <a:spLocks noGrp="1"/>
          </p:cNvSpPr>
          <p:nvPr>
            <p:ph type="sldNum" sz="quarter" idx="12"/>
          </p:nvPr>
        </p:nvSpPr>
        <p:spPr/>
        <p:txBody>
          <a:bodyPr/>
          <a:lstStyle/>
          <a:p>
            <a:fld id="{3D66DF22-AC9B-48C8-B90C-CD03E893043C}" type="slidenum">
              <a:rPr lang="en-AU" smtClean="0"/>
              <a:t>‹#›</a:t>
            </a:fld>
            <a:endParaRPr lang="en-AU"/>
          </a:p>
        </p:txBody>
      </p:sp>
    </p:spTree>
    <p:extLst>
      <p:ext uri="{BB962C8B-B14F-4D97-AF65-F5344CB8AC3E}">
        <p14:creationId xmlns:p14="http://schemas.microsoft.com/office/powerpoint/2010/main" val="1862302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483A-085B-6762-0465-A6787F4D28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26E8E6F-A380-39ED-D45C-AA6559D57C6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1194CD-36C2-3EC8-AD66-0108AD32FEF3}"/>
              </a:ext>
            </a:extLst>
          </p:cNvPr>
          <p:cNvSpPr>
            <a:spLocks noGrp="1"/>
          </p:cNvSpPr>
          <p:nvPr>
            <p:ph type="dt" sz="half" idx="10"/>
          </p:nvPr>
        </p:nvSpPr>
        <p:spPr/>
        <p:txBody>
          <a:bodyPr/>
          <a:lstStyle/>
          <a:p>
            <a:fld id="{8A381240-AC46-4B15-BED2-546A6E8A2D2B}" type="datetimeFigureOut">
              <a:rPr lang="en-AU" smtClean="0"/>
              <a:t>8/08/2024</a:t>
            </a:fld>
            <a:endParaRPr lang="en-AU"/>
          </a:p>
        </p:txBody>
      </p:sp>
      <p:sp>
        <p:nvSpPr>
          <p:cNvPr id="5" name="Footer Placeholder 4">
            <a:extLst>
              <a:ext uri="{FF2B5EF4-FFF2-40B4-BE49-F238E27FC236}">
                <a16:creationId xmlns:a16="http://schemas.microsoft.com/office/drawing/2014/main" id="{2EF15808-0FCB-53D8-5FA6-A0693CA7729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B151873-42DA-4339-A786-D36947B97484}"/>
              </a:ext>
            </a:extLst>
          </p:cNvPr>
          <p:cNvSpPr>
            <a:spLocks noGrp="1"/>
          </p:cNvSpPr>
          <p:nvPr>
            <p:ph type="sldNum" sz="quarter" idx="12"/>
          </p:nvPr>
        </p:nvSpPr>
        <p:spPr/>
        <p:txBody>
          <a:bodyPr/>
          <a:lstStyle/>
          <a:p>
            <a:fld id="{3D66DF22-AC9B-48C8-B90C-CD03E893043C}" type="slidenum">
              <a:rPr lang="en-AU" smtClean="0"/>
              <a:t>‹#›</a:t>
            </a:fld>
            <a:endParaRPr lang="en-AU"/>
          </a:p>
        </p:txBody>
      </p:sp>
    </p:spTree>
    <p:extLst>
      <p:ext uri="{BB962C8B-B14F-4D97-AF65-F5344CB8AC3E}">
        <p14:creationId xmlns:p14="http://schemas.microsoft.com/office/powerpoint/2010/main" val="872257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5841B-CD29-2727-737B-1AD850FCAE7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2E43396-CAE4-6FA8-4886-2AD817A354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27AC529-EB71-9495-3572-C23C8558B4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B82CAA8E-10E5-E230-4C1D-02634EC03BD7}"/>
              </a:ext>
            </a:extLst>
          </p:cNvPr>
          <p:cNvSpPr>
            <a:spLocks noGrp="1"/>
          </p:cNvSpPr>
          <p:nvPr>
            <p:ph type="dt" sz="half" idx="10"/>
          </p:nvPr>
        </p:nvSpPr>
        <p:spPr/>
        <p:txBody>
          <a:bodyPr/>
          <a:lstStyle/>
          <a:p>
            <a:fld id="{8A381240-AC46-4B15-BED2-546A6E8A2D2B}" type="datetimeFigureOut">
              <a:rPr lang="en-AU" smtClean="0"/>
              <a:t>8/08/2024</a:t>
            </a:fld>
            <a:endParaRPr lang="en-AU"/>
          </a:p>
        </p:txBody>
      </p:sp>
      <p:sp>
        <p:nvSpPr>
          <p:cNvPr id="6" name="Footer Placeholder 5">
            <a:extLst>
              <a:ext uri="{FF2B5EF4-FFF2-40B4-BE49-F238E27FC236}">
                <a16:creationId xmlns:a16="http://schemas.microsoft.com/office/drawing/2014/main" id="{3E1086BC-073E-F13B-6E2E-8317B972AF2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7517553-6A20-A307-BBCD-849A8543DA77}"/>
              </a:ext>
            </a:extLst>
          </p:cNvPr>
          <p:cNvSpPr>
            <a:spLocks noGrp="1"/>
          </p:cNvSpPr>
          <p:nvPr>
            <p:ph type="sldNum" sz="quarter" idx="12"/>
          </p:nvPr>
        </p:nvSpPr>
        <p:spPr/>
        <p:txBody>
          <a:bodyPr/>
          <a:lstStyle/>
          <a:p>
            <a:fld id="{3D66DF22-AC9B-48C8-B90C-CD03E893043C}" type="slidenum">
              <a:rPr lang="en-AU" smtClean="0"/>
              <a:t>‹#›</a:t>
            </a:fld>
            <a:endParaRPr lang="en-AU"/>
          </a:p>
        </p:txBody>
      </p:sp>
    </p:spTree>
    <p:extLst>
      <p:ext uri="{BB962C8B-B14F-4D97-AF65-F5344CB8AC3E}">
        <p14:creationId xmlns:p14="http://schemas.microsoft.com/office/powerpoint/2010/main" val="3198502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A6E3D-2399-3418-3953-C8CB85DB6DBE}"/>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384C10E-04B1-9074-FF2C-9F8FFF814E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8EE15A-34DA-E50F-CFB2-0D47701234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D4474EC0-5D2B-24FF-FFDD-23C4CEA7B9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4E96F3-FF36-30A4-40A1-B0327E00C7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B982F8B-10C4-FBF9-525C-45839ABDADEE}"/>
              </a:ext>
            </a:extLst>
          </p:cNvPr>
          <p:cNvSpPr>
            <a:spLocks noGrp="1"/>
          </p:cNvSpPr>
          <p:nvPr>
            <p:ph type="dt" sz="half" idx="10"/>
          </p:nvPr>
        </p:nvSpPr>
        <p:spPr/>
        <p:txBody>
          <a:bodyPr/>
          <a:lstStyle/>
          <a:p>
            <a:fld id="{8A381240-AC46-4B15-BED2-546A6E8A2D2B}" type="datetimeFigureOut">
              <a:rPr lang="en-AU" smtClean="0"/>
              <a:t>8/08/2024</a:t>
            </a:fld>
            <a:endParaRPr lang="en-AU"/>
          </a:p>
        </p:txBody>
      </p:sp>
      <p:sp>
        <p:nvSpPr>
          <p:cNvPr id="8" name="Footer Placeholder 7">
            <a:extLst>
              <a:ext uri="{FF2B5EF4-FFF2-40B4-BE49-F238E27FC236}">
                <a16:creationId xmlns:a16="http://schemas.microsoft.com/office/drawing/2014/main" id="{4B5DAE0F-C862-87AD-DE35-892941C9686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82289B5E-9AE4-213E-04EF-DDB59EE57E71}"/>
              </a:ext>
            </a:extLst>
          </p:cNvPr>
          <p:cNvSpPr>
            <a:spLocks noGrp="1"/>
          </p:cNvSpPr>
          <p:nvPr>
            <p:ph type="sldNum" sz="quarter" idx="12"/>
          </p:nvPr>
        </p:nvSpPr>
        <p:spPr/>
        <p:txBody>
          <a:bodyPr/>
          <a:lstStyle/>
          <a:p>
            <a:fld id="{3D66DF22-AC9B-48C8-B90C-CD03E893043C}" type="slidenum">
              <a:rPr lang="en-AU" smtClean="0"/>
              <a:t>‹#›</a:t>
            </a:fld>
            <a:endParaRPr lang="en-AU"/>
          </a:p>
        </p:txBody>
      </p:sp>
    </p:spTree>
    <p:extLst>
      <p:ext uri="{BB962C8B-B14F-4D97-AF65-F5344CB8AC3E}">
        <p14:creationId xmlns:p14="http://schemas.microsoft.com/office/powerpoint/2010/main" val="154654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FD77-3053-8C7F-A349-DC2F73CCCE7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DA0087D-B55A-8C9D-CE99-4214405AE15E}"/>
              </a:ext>
            </a:extLst>
          </p:cNvPr>
          <p:cNvSpPr>
            <a:spLocks noGrp="1"/>
          </p:cNvSpPr>
          <p:nvPr>
            <p:ph type="dt" sz="half" idx="10"/>
          </p:nvPr>
        </p:nvSpPr>
        <p:spPr/>
        <p:txBody>
          <a:bodyPr/>
          <a:lstStyle/>
          <a:p>
            <a:fld id="{8A381240-AC46-4B15-BED2-546A6E8A2D2B}" type="datetimeFigureOut">
              <a:rPr lang="en-AU" smtClean="0"/>
              <a:t>8/08/2024</a:t>
            </a:fld>
            <a:endParaRPr lang="en-AU"/>
          </a:p>
        </p:txBody>
      </p:sp>
      <p:sp>
        <p:nvSpPr>
          <p:cNvPr id="4" name="Footer Placeholder 3">
            <a:extLst>
              <a:ext uri="{FF2B5EF4-FFF2-40B4-BE49-F238E27FC236}">
                <a16:creationId xmlns:a16="http://schemas.microsoft.com/office/drawing/2014/main" id="{E44446D8-A369-D7F4-3D68-B1AB5D148EC5}"/>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50EAACE2-C721-3A88-E5CE-AFDFF441F442}"/>
              </a:ext>
            </a:extLst>
          </p:cNvPr>
          <p:cNvSpPr>
            <a:spLocks noGrp="1"/>
          </p:cNvSpPr>
          <p:nvPr>
            <p:ph type="sldNum" sz="quarter" idx="12"/>
          </p:nvPr>
        </p:nvSpPr>
        <p:spPr/>
        <p:txBody>
          <a:bodyPr/>
          <a:lstStyle/>
          <a:p>
            <a:fld id="{3D66DF22-AC9B-48C8-B90C-CD03E893043C}" type="slidenum">
              <a:rPr lang="en-AU" smtClean="0"/>
              <a:t>‹#›</a:t>
            </a:fld>
            <a:endParaRPr lang="en-AU"/>
          </a:p>
        </p:txBody>
      </p:sp>
    </p:spTree>
    <p:extLst>
      <p:ext uri="{BB962C8B-B14F-4D97-AF65-F5344CB8AC3E}">
        <p14:creationId xmlns:p14="http://schemas.microsoft.com/office/powerpoint/2010/main" val="1821831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B8A08F-CAEE-1BBB-899F-20C982E9C3E6}"/>
              </a:ext>
            </a:extLst>
          </p:cNvPr>
          <p:cNvSpPr>
            <a:spLocks noGrp="1"/>
          </p:cNvSpPr>
          <p:nvPr>
            <p:ph type="dt" sz="half" idx="10"/>
          </p:nvPr>
        </p:nvSpPr>
        <p:spPr/>
        <p:txBody>
          <a:bodyPr/>
          <a:lstStyle/>
          <a:p>
            <a:fld id="{8A381240-AC46-4B15-BED2-546A6E8A2D2B}" type="datetimeFigureOut">
              <a:rPr lang="en-AU" smtClean="0"/>
              <a:t>8/08/2024</a:t>
            </a:fld>
            <a:endParaRPr lang="en-AU"/>
          </a:p>
        </p:txBody>
      </p:sp>
      <p:sp>
        <p:nvSpPr>
          <p:cNvPr id="3" name="Footer Placeholder 2">
            <a:extLst>
              <a:ext uri="{FF2B5EF4-FFF2-40B4-BE49-F238E27FC236}">
                <a16:creationId xmlns:a16="http://schemas.microsoft.com/office/drawing/2014/main" id="{7447288E-D2D3-8D89-20CA-62E755A5DC92}"/>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E1A346AA-E351-F5BE-A150-0449444F1180}"/>
              </a:ext>
            </a:extLst>
          </p:cNvPr>
          <p:cNvSpPr>
            <a:spLocks noGrp="1"/>
          </p:cNvSpPr>
          <p:nvPr>
            <p:ph type="sldNum" sz="quarter" idx="12"/>
          </p:nvPr>
        </p:nvSpPr>
        <p:spPr/>
        <p:txBody>
          <a:bodyPr/>
          <a:lstStyle/>
          <a:p>
            <a:fld id="{3D66DF22-AC9B-48C8-B90C-CD03E893043C}" type="slidenum">
              <a:rPr lang="en-AU" smtClean="0"/>
              <a:t>‹#›</a:t>
            </a:fld>
            <a:endParaRPr lang="en-AU"/>
          </a:p>
        </p:txBody>
      </p:sp>
    </p:spTree>
    <p:extLst>
      <p:ext uri="{BB962C8B-B14F-4D97-AF65-F5344CB8AC3E}">
        <p14:creationId xmlns:p14="http://schemas.microsoft.com/office/powerpoint/2010/main" val="4111231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058CD-2C7C-1709-0E3A-0577983D85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D296B1C-2281-6F1C-3232-C5BBB617CC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6E56829-31E7-B19F-450D-E369023D77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10B8E0-7768-7427-B855-012149D47878}"/>
              </a:ext>
            </a:extLst>
          </p:cNvPr>
          <p:cNvSpPr>
            <a:spLocks noGrp="1"/>
          </p:cNvSpPr>
          <p:nvPr>
            <p:ph type="dt" sz="half" idx="10"/>
          </p:nvPr>
        </p:nvSpPr>
        <p:spPr/>
        <p:txBody>
          <a:bodyPr/>
          <a:lstStyle/>
          <a:p>
            <a:fld id="{8A381240-AC46-4B15-BED2-546A6E8A2D2B}" type="datetimeFigureOut">
              <a:rPr lang="en-AU" smtClean="0"/>
              <a:t>8/08/2024</a:t>
            </a:fld>
            <a:endParaRPr lang="en-AU"/>
          </a:p>
        </p:txBody>
      </p:sp>
      <p:sp>
        <p:nvSpPr>
          <p:cNvPr id="6" name="Footer Placeholder 5">
            <a:extLst>
              <a:ext uri="{FF2B5EF4-FFF2-40B4-BE49-F238E27FC236}">
                <a16:creationId xmlns:a16="http://schemas.microsoft.com/office/drawing/2014/main" id="{87B9A4A6-D393-4420-F695-63BAE40817E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9D1810E-BB59-0F1C-FE8B-C2A97FAE41E5}"/>
              </a:ext>
            </a:extLst>
          </p:cNvPr>
          <p:cNvSpPr>
            <a:spLocks noGrp="1"/>
          </p:cNvSpPr>
          <p:nvPr>
            <p:ph type="sldNum" sz="quarter" idx="12"/>
          </p:nvPr>
        </p:nvSpPr>
        <p:spPr/>
        <p:txBody>
          <a:bodyPr/>
          <a:lstStyle/>
          <a:p>
            <a:fld id="{3D66DF22-AC9B-48C8-B90C-CD03E893043C}" type="slidenum">
              <a:rPr lang="en-AU" smtClean="0"/>
              <a:t>‹#›</a:t>
            </a:fld>
            <a:endParaRPr lang="en-AU"/>
          </a:p>
        </p:txBody>
      </p:sp>
    </p:spTree>
    <p:extLst>
      <p:ext uri="{BB962C8B-B14F-4D97-AF65-F5344CB8AC3E}">
        <p14:creationId xmlns:p14="http://schemas.microsoft.com/office/powerpoint/2010/main" val="2963464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E8364-96F3-6686-4993-76156C6105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C3E57CA-BFCD-765B-153B-3962947C9E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2CF571EC-FD26-D111-B775-4C012A308E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109BF3-9DFB-7A93-DB4B-608482E174A3}"/>
              </a:ext>
            </a:extLst>
          </p:cNvPr>
          <p:cNvSpPr>
            <a:spLocks noGrp="1"/>
          </p:cNvSpPr>
          <p:nvPr>
            <p:ph type="dt" sz="half" idx="10"/>
          </p:nvPr>
        </p:nvSpPr>
        <p:spPr/>
        <p:txBody>
          <a:bodyPr/>
          <a:lstStyle/>
          <a:p>
            <a:fld id="{8A381240-AC46-4B15-BED2-546A6E8A2D2B}" type="datetimeFigureOut">
              <a:rPr lang="en-AU" smtClean="0"/>
              <a:t>8/08/2024</a:t>
            </a:fld>
            <a:endParaRPr lang="en-AU"/>
          </a:p>
        </p:txBody>
      </p:sp>
      <p:sp>
        <p:nvSpPr>
          <p:cNvPr id="6" name="Footer Placeholder 5">
            <a:extLst>
              <a:ext uri="{FF2B5EF4-FFF2-40B4-BE49-F238E27FC236}">
                <a16:creationId xmlns:a16="http://schemas.microsoft.com/office/drawing/2014/main" id="{025200D4-AFB1-2B1A-40E0-8DBE031B09D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B607B51-B758-1A5C-009D-098FA41C4210}"/>
              </a:ext>
            </a:extLst>
          </p:cNvPr>
          <p:cNvSpPr>
            <a:spLocks noGrp="1"/>
          </p:cNvSpPr>
          <p:nvPr>
            <p:ph type="sldNum" sz="quarter" idx="12"/>
          </p:nvPr>
        </p:nvSpPr>
        <p:spPr/>
        <p:txBody>
          <a:bodyPr/>
          <a:lstStyle/>
          <a:p>
            <a:fld id="{3D66DF22-AC9B-48C8-B90C-CD03E893043C}" type="slidenum">
              <a:rPr lang="en-AU" smtClean="0"/>
              <a:t>‹#›</a:t>
            </a:fld>
            <a:endParaRPr lang="en-AU"/>
          </a:p>
        </p:txBody>
      </p:sp>
    </p:spTree>
    <p:extLst>
      <p:ext uri="{BB962C8B-B14F-4D97-AF65-F5344CB8AC3E}">
        <p14:creationId xmlns:p14="http://schemas.microsoft.com/office/powerpoint/2010/main" val="1025802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A3D1BC-DEBA-D98F-D185-53F466D506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C017DB7-AD77-01E2-E697-6BCEB8B5EC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B80D9F4-B069-2331-EF03-B4A46755D6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A381240-AC46-4B15-BED2-546A6E8A2D2B}" type="datetimeFigureOut">
              <a:rPr lang="en-AU" smtClean="0"/>
              <a:t>8/08/2024</a:t>
            </a:fld>
            <a:endParaRPr lang="en-AU"/>
          </a:p>
        </p:txBody>
      </p:sp>
      <p:sp>
        <p:nvSpPr>
          <p:cNvPr id="5" name="Footer Placeholder 4">
            <a:extLst>
              <a:ext uri="{FF2B5EF4-FFF2-40B4-BE49-F238E27FC236}">
                <a16:creationId xmlns:a16="http://schemas.microsoft.com/office/drawing/2014/main" id="{200235CB-C2BB-3143-A5F5-F4E3103479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46201B81-BAE2-404B-BF2F-BBB2F8FAAA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66DF22-AC9B-48C8-B90C-CD03E893043C}" type="slidenum">
              <a:rPr lang="en-AU" smtClean="0"/>
              <a:t>‹#›</a:t>
            </a:fld>
            <a:endParaRPr lang="en-AU"/>
          </a:p>
        </p:txBody>
      </p:sp>
    </p:spTree>
    <p:extLst>
      <p:ext uri="{BB962C8B-B14F-4D97-AF65-F5344CB8AC3E}">
        <p14:creationId xmlns:p14="http://schemas.microsoft.com/office/powerpoint/2010/main" val="3019166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earing a hard hat and smiling&#10;&#10;Description automatically generated">
            <a:extLst>
              <a:ext uri="{FF2B5EF4-FFF2-40B4-BE49-F238E27FC236}">
                <a16:creationId xmlns:a16="http://schemas.microsoft.com/office/drawing/2014/main" id="{AF4565F2-E6ED-BB88-2A37-7CA4DB811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0781" cy="6858000"/>
          </a:xfrm>
          <a:prstGeom prst="rect">
            <a:avLst/>
          </a:prstGeom>
        </p:spPr>
      </p:pic>
      <p:grpSp>
        <p:nvGrpSpPr>
          <p:cNvPr id="11" name="Group 10">
            <a:extLst>
              <a:ext uri="{FF2B5EF4-FFF2-40B4-BE49-F238E27FC236}">
                <a16:creationId xmlns:a16="http://schemas.microsoft.com/office/drawing/2014/main" id="{7E50EA66-D528-2C5C-9857-F762AE6322E9}"/>
              </a:ext>
            </a:extLst>
          </p:cNvPr>
          <p:cNvGrpSpPr/>
          <p:nvPr/>
        </p:nvGrpSpPr>
        <p:grpSpPr>
          <a:xfrm>
            <a:off x="10731726" y="3781754"/>
            <a:ext cx="1291771" cy="1661103"/>
            <a:chOff x="10659156" y="3781754"/>
            <a:chExt cx="1291771" cy="1661103"/>
          </a:xfrm>
        </p:grpSpPr>
        <p:pic>
          <p:nvPicPr>
            <p:cNvPr id="1026" name="Picture 2" descr="A qr code on a white background&#10;&#10;Description automatically generated">
              <a:extLst>
                <a:ext uri="{FF2B5EF4-FFF2-40B4-BE49-F238E27FC236}">
                  <a16:creationId xmlns:a16="http://schemas.microsoft.com/office/drawing/2014/main" id="{2853467C-74E5-5062-C5BA-CBF70FAA3A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9156" y="4151086"/>
              <a:ext cx="1291771" cy="129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0EE98A5F-9E29-EF26-5F36-AF1037BBEE3C}"/>
                </a:ext>
              </a:extLst>
            </p:cNvPr>
            <p:cNvSpPr txBox="1"/>
            <p:nvPr/>
          </p:nvSpPr>
          <p:spPr>
            <a:xfrm>
              <a:off x="10659156" y="3781754"/>
              <a:ext cx="1291770" cy="369332"/>
            </a:xfrm>
            <a:prstGeom prst="rect">
              <a:avLst/>
            </a:prstGeom>
            <a:solidFill>
              <a:schemeClr val="bg1"/>
            </a:solidFill>
          </p:spPr>
          <p:txBody>
            <a:bodyPr wrap="square" rtlCol="0">
              <a:spAutoFit/>
            </a:bodyPr>
            <a:lstStyle/>
            <a:p>
              <a:pPr algn="ctr"/>
              <a:r>
                <a:rPr lang="en-AU" b="1" dirty="0">
                  <a:latin typeface="Calibri" panose="020F0502020204030204" pitchFamily="34" charset="0"/>
                  <a:ea typeface="Calibri" panose="020F0502020204030204" pitchFamily="34" charset="0"/>
                  <a:cs typeface="Calibri" panose="020F0502020204030204" pitchFamily="34" charset="0"/>
                </a:rPr>
                <a:t>WEBSITE</a:t>
              </a:r>
            </a:p>
          </p:txBody>
        </p:sp>
      </p:grpSp>
    </p:spTree>
    <p:extLst>
      <p:ext uri="{BB962C8B-B14F-4D97-AF65-F5344CB8AC3E}">
        <p14:creationId xmlns:p14="http://schemas.microsoft.com/office/powerpoint/2010/main" val="4074805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91</TotalTime>
  <Words>227</Words>
  <Application>Microsoft Office PowerPoint</Application>
  <PresentationFormat>Widescreen</PresentationFormat>
  <Paragraphs>15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Calibri</vt:lpstr>
      <vt:lpstr>Open Sans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Cassandra Dalton</dc:creator>
  <cp:lastModifiedBy>Cassandra Dalton</cp:lastModifiedBy>
  <cp:revision>6</cp:revision>
  <dcterms:created xsi:type="dcterms:W3CDTF">2024-08-08T04:21:59Z</dcterms:created>
  <dcterms:modified xsi:type="dcterms:W3CDTF">2024-08-08T05:53:08Z</dcterms:modified>
</cp:coreProperties>
</file>